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939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36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6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49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171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219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6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365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14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91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489F6-1EB6-41E5-B53C-442EB6430B34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332E8-C951-4F04-A6C6-F6C0C77A3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69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mber-notebook-fd3.notion.site/988064a09ec54579aaf4419a2679e03d?v=c6cab336ee1a4a46871689aa14d33b61&amp;p=13df6ea641fd4cdcbc644533fea72d29&amp;pm=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12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14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2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08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29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18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51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87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00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7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13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15392" y="413157"/>
            <a:ext cx="7002061" cy="603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3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4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0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8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70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16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37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79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7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06" y="3516341"/>
            <a:ext cx="396053" cy="39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와이드스크린</PresentationFormat>
  <Paragraphs>0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3</cp:revision>
  <dcterms:created xsi:type="dcterms:W3CDTF">2023-04-26T00:48:18Z</dcterms:created>
  <dcterms:modified xsi:type="dcterms:W3CDTF">2023-04-26T01:11:13Z</dcterms:modified>
</cp:coreProperties>
</file>